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20"/>
  </p:notesMasterIdLst>
  <p:sldIdLst>
    <p:sldId id="267" r:id="rId4"/>
    <p:sldId id="262" r:id="rId5"/>
    <p:sldId id="269" r:id="rId6"/>
    <p:sldId id="263" r:id="rId7"/>
    <p:sldId id="273" r:id="rId8"/>
    <p:sldId id="270" r:id="rId9"/>
    <p:sldId id="271" r:id="rId10"/>
    <p:sldId id="272" r:id="rId11"/>
    <p:sldId id="274" r:id="rId12"/>
    <p:sldId id="277" r:id="rId13"/>
    <p:sldId id="276" r:id="rId14"/>
    <p:sldId id="278" r:id="rId15"/>
    <p:sldId id="279" r:id="rId16"/>
    <p:sldId id="280" r:id="rId17"/>
    <p:sldId id="281" r:id="rId18"/>
    <p:sldId id="268" r:id="rId19"/>
  </p:sldIdLst>
  <p:sldSz cx="12192000" cy="6858000"/>
  <p:notesSz cx="6858000" cy="9144000"/>
  <p:embeddedFontLst>
    <p:embeddedFont>
      <p:font typeface="SamsungOne 800C" panose="020B090603030302020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amsungOne 450C" panose="020B0506030303020204" charset="0"/>
      <p:regular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47351" y="1309816"/>
            <a:ext cx="6771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</a:rPr>
              <a:t>Для удобного перемещения между активностями я реализовал </a:t>
            </a:r>
            <a:r>
              <a:rPr lang="ru-RU" sz="2400" dirty="0" err="1" smtClean="0">
                <a:solidFill>
                  <a:schemeClr val="tx2">
                    <a:lumMod val="50000"/>
                  </a:schemeClr>
                </a:solidFill>
              </a:rPr>
              <a:t>сайдбар</a:t>
            </a:r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</a:rPr>
              <a:t>, который выпадает из левого края экрана и проведении пальцем слева направо по </a:t>
            </a:r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</a:rPr>
              <a:t>экрану или нажатии на кнопку </a:t>
            </a:r>
          </a:p>
          <a:p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</a:rPr>
              <a:t>слева внизу</a:t>
            </a:r>
            <a:endParaRPr lang="ru-RU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3965"/>
          <a:stretch/>
        </p:blipFill>
        <p:spPr>
          <a:xfrm>
            <a:off x="7718854" y="927384"/>
            <a:ext cx="3086100" cy="561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0528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389838"/>
            <a:ext cx="9257907" cy="690677"/>
          </a:xfrm>
        </p:spPr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98444" y="1732221"/>
            <a:ext cx="5254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Для хранения данных о проектах  и пользователях используется обновляемая в реальном времени база данных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Firebase.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Её широкий функционал позволяет быстро обновлять и загружать данные о пользователях и проектах.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90" y="5563000"/>
            <a:ext cx="3469908" cy="9759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-930" r="45945" b="35724"/>
          <a:stretch/>
        </p:blipFill>
        <p:spPr>
          <a:xfrm>
            <a:off x="792892" y="888360"/>
            <a:ext cx="4096743" cy="44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89751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проекта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47351" y="1334530"/>
            <a:ext cx="7433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Для разработки алгоритмов работы приложения я создал ряд классов, описывающих такие объекты как аккаунт, пользователь, проект, чат, сообщение, и т.д.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223682"/>
            <a:ext cx="2429577" cy="49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4933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Системные требования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51649"/>
            <a:ext cx="7433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Версия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Android 4.1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и выше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MB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свободного пространства 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32819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51649"/>
            <a:ext cx="74332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Google Firebase (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Realtime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Database)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RecyclerView</a:t>
            </a:r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SharedPreferences</a:t>
            </a:r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ViewBinding</a:t>
            </a:r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FlowLayout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DrawerLayout</a:t>
            </a:r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Localization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59" y="1834415"/>
            <a:ext cx="3579796" cy="35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03787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Пути развития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51649"/>
            <a:ext cx="8767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Авторизация через аккаунты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Google,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acebook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и т.д.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Фотография профиля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Редактирование названия и описания проектов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Совершенствование мессенджера (обмен файлами и изображениями)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4685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Приложение </a:t>
            </a:r>
            <a:r>
              <a:rPr lang="en-US" b="1" dirty="0" err="1" smtClean="0"/>
              <a:t>DreamTeam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Поиск команды для </a:t>
            </a:r>
            <a:r>
              <a:rPr lang="ru-RU" dirty="0" err="1" smtClean="0"/>
              <a:t>стартапа</a:t>
            </a:r>
            <a:endParaRPr lang="ru-RU" dirty="0" smtClean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647062" y="5079107"/>
            <a:ext cx="4706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Ученик: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</a:rPr>
              <a:t>Кривецкий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 Арсений</a:t>
            </a:r>
            <a:b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Площадка: МАОУ «Инженерный лицей НГТУ»</a:t>
            </a:r>
          </a:p>
          <a:p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</a:rPr>
              <a:t>Преподователь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</a:rPr>
              <a:t>Муль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</a:rPr>
              <a:t>Павель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</a:rPr>
              <a:t>Фридрихович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75719"/>
            <a:ext cx="8311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Создать приложение, в котором люди, имеющие навыки и идеи для </a:t>
            </a:r>
            <a:r>
              <a:rPr lang="ru-RU" sz="3600" dirty="0" err="1" smtClean="0">
                <a:solidFill>
                  <a:schemeClr val="accent1">
                    <a:lumMod val="50000"/>
                  </a:schemeClr>
                </a:solidFill>
              </a:rPr>
              <a:t>стартапа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объединяются 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в команды для </a:t>
            </a:r>
          </a:p>
          <a:p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</a:rPr>
              <a:t>Реализации своих идей и дальнейшего сотрудничества</a:t>
            </a:r>
            <a:endParaRPr lang="ru-R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007147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703760" y="1405289"/>
            <a:ext cx="95766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Отсутствие аналогов в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Google Play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и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</a:rPr>
              <a:t>AppStore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Мессенджер для обсуждения работы прямо в приложении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Большое количество доступных категорий 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Работа приложения</a:t>
            </a:r>
            <a:endParaRPr lang="ru-RU" dirty="0"/>
          </a:p>
        </p:txBody>
      </p:sp>
      <p:pic>
        <p:nvPicPr>
          <p:cNvPr id="3" name="Screenrecorder-2023-05-24-00-53-52-8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2950" y="1080740"/>
            <a:ext cx="2599767" cy="57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416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Авторизация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8070"/>
          <a:stretch/>
        </p:blipFill>
        <p:spPr>
          <a:xfrm>
            <a:off x="6824512" y="808261"/>
            <a:ext cx="3086100" cy="5573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316" y="1417625"/>
            <a:ext cx="45640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В приложении реализована </a:t>
            </a:r>
            <a:endParaRPr lang="ru-RU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регистрация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и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авторизация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92316" y="2729070"/>
            <a:ext cx="54024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Для регистрации необходимо 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ввести имя, фамилию, </a:t>
            </a:r>
          </a:p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л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огин и пароль. Для авторизации 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достаточно последних двух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9284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Главная страница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92316" y="1417625"/>
            <a:ext cx="54505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На главной странице приложения представлен 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список доступных проектов, 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отсортированных по новизне. </a:t>
            </a: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д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ля поиска проектов по ключевым 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словам вверху страницы реализован 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соответствующий интерфейс.</a:t>
            </a:r>
            <a:endParaRPr lang="ru-RU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6331"/>
          <a:stretch/>
        </p:blipFill>
        <p:spPr>
          <a:xfrm>
            <a:off x="6497254" y="490887"/>
            <a:ext cx="3086100" cy="61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4697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Публикация идеи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92316" y="1417625"/>
            <a:ext cx="71176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Для публикации идеи </a:t>
            </a:r>
            <a:r>
              <a:rPr lang="ru-RU" sz="2800" dirty="0" err="1" smtClean="0">
                <a:solidFill>
                  <a:schemeClr val="accent1">
                    <a:lumMod val="50000"/>
                  </a:schemeClr>
                </a:solidFill>
              </a:rPr>
              <a:t>стартапа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 реализована 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активность, на которой 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пользователь должен ввести 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название и описание проекта, 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а так же выбрать до 5 категорий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" b="5966"/>
          <a:stretch/>
        </p:blipFill>
        <p:spPr>
          <a:xfrm>
            <a:off x="8189768" y="1043264"/>
            <a:ext cx="2848243" cy="57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5247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Мессенджер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92316" y="1417625"/>
            <a:ext cx="69685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При открытии чужого проекта и нажатии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на кнопку «Откликнуться» открывается</a:t>
            </a:r>
            <a:b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чат с автором идеи, где пользователи могут </a:t>
            </a:r>
          </a:p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Обсудить детали работы.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b="6105"/>
          <a:stretch/>
        </p:blipFill>
        <p:spPr>
          <a:xfrm>
            <a:off x="7558760" y="665368"/>
            <a:ext cx="3086100" cy="61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0470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315</Words>
  <Application>Microsoft Office PowerPoint</Application>
  <PresentationFormat>Широкоэкранный</PresentationFormat>
  <Paragraphs>87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SamsungOne 800C</vt:lpstr>
      <vt:lpstr>Calibri</vt:lpstr>
      <vt:lpstr>SamsungOne 450C</vt:lpstr>
      <vt:lpstr>Arial</vt:lpstr>
      <vt:lpstr>Samsung IT School White</vt:lpstr>
      <vt:lpstr>Samsung IT School En</vt:lpstr>
      <vt:lpstr>Samsung IT School White En</vt:lpstr>
      <vt:lpstr>Презентация PowerPoint</vt:lpstr>
      <vt:lpstr>Приложение DreamTeam</vt:lpstr>
      <vt:lpstr>Цель</vt:lpstr>
      <vt:lpstr>Особенности</vt:lpstr>
      <vt:lpstr>Работа приложения</vt:lpstr>
      <vt:lpstr>Авторизация </vt:lpstr>
      <vt:lpstr>Главная страница </vt:lpstr>
      <vt:lpstr>Публикация идеи</vt:lpstr>
      <vt:lpstr>Мессенджер</vt:lpstr>
      <vt:lpstr>Навигация</vt:lpstr>
      <vt:lpstr>База данных</vt:lpstr>
      <vt:lpstr>Структура проекта</vt:lpstr>
      <vt:lpstr>Системные требования</vt:lpstr>
      <vt:lpstr>Используемые технологии</vt:lpstr>
      <vt:lpstr>Пути развития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МС БОРОВ</cp:lastModifiedBy>
  <cp:revision>41</cp:revision>
  <dcterms:created xsi:type="dcterms:W3CDTF">2020-05-25T08:37:09Z</dcterms:created>
  <dcterms:modified xsi:type="dcterms:W3CDTF">2023-05-23T19:06:14Z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